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5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7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3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5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3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9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8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00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6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254-6403-45CD-BC6C-585ACE85E9C6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AE5D-F85F-4C09-B60B-97157F1DD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03808" y="1880315"/>
            <a:ext cx="833632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Gymnázium, základní škola a mateřská škola Hello </a:t>
            </a:r>
            <a:r>
              <a:rPr lang="cs-CZ" sz="2800" b="1" dirty="0" err="1" smtClean="0"/>
              <a:t>s.r.o</a:t>
            </a:r>
            <a:endParaRPr lang="cs-CZ" sz="2800" b="1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Čs.exilu</a:t>
            </a:r>
            <a:r>
              <a:rPr lang="cs-CZ" sz="2400" dirty="0" smtClean="0"/>
              <a:t> 491/23</a:t>
            </a:r>
          </a:p>
          <a:p>
            <a:r>
              <a:rPr lang="cs-CZ" sz="2400" dirty="0" smtClean="0"/>
              <a:t>Ostrava Poruba</a:t>
            </a:r>
          </a:p>
          <a:p>
            <a:endParaRPr lang="cs-CZ" sz="2400" dirty="0"/>
          </a:p>
          <a:p>
            <a:r>
              <a:rPr lang="cs-CZ" sz="2400" b="1" dirty="0"/>
              <a:t>o</a:t>
            </a:r>
            <a:r>
              <a:rPr lang="cs-CZ" sz="2400" b="1" dirty="0" smtClean="0"/>
              <a:t>dloučené pracoviště </a:t>
            </a:r>
            <a:r>
              <a:rPr lang="cs-CZ" sz="2400" b="1" dirty="0" err="1" smtClean="0"/>
              <a:t>Mš</a:t>
            </a:r>
            <a:r>
              <a:rPr lang="cs-CZ" sz="2400" b="1" dirty="0" smtClean="0"/>
              <a:t> a 1. stupeň </a:t>
            </a:r>
            <a:r>
              <a:rPr lang="cs-CZ" sz="2400" b="1" dirty="0" err="1" smtClean="0"/>
              <a:t>Zš</a:t>
            </a:r>
            <a:endParaRPr lang="cs-CZ" sz="2400" b="1" dirty="0" smtClean="0"/>
          </a:p>
          <a:p>
            <a:r>
              <a:rPr lang="cs-CZ" sz="2400" dirty="0" smtClean="0"/>
              <a:t>Fr. Formana 45</a:t>
            </a:r>
          </a:p>
          <a:p>
            <a:r>
              <a:rPr lang="cs-CZ" sz="2400" dirty="0" smtClean="0"/>
              <a:t>Ostrava Dubina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74321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6" y="1120461"/>
            <a:ext cx="5929062" cy="43401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35617" y="3429000"/>
            <a:ext cx="194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UČITELE</a:t>
            </a:r>
            <a:endParaRPr lang="cs-C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504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3052293"/>
            <a:ext cx="3825025" cy="314244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71245" y="4757498"/>
            <a:ext cx="212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TALENTI</a:t>
            </a:r>
            <a:endParaRPr lang="cs-CZ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1" y="296214"/>
            <a:ext cx="3374266" cy="32841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80" y="2524259"/>
            <a:ext cx="3812143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9" y="2884867"/>
            <a:ext cx="3915176" cy="30651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94" y="2884867"/>
            <a:ext cx="3554837" cy="33098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8" y="360609"/>
            <a:ext cx="3418671" cy="30265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93972" y="4765183"/>
            <a:ext cx="27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NAŠI TALENTI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76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5" y="2704563"/>
            <a:ext cx="4353059" cy="33098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1506829"/>
            <a:ext cx="4391696" cy="33871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50017" y="1004552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ENGLISH</a:t>
            </a: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78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9" y="2453579"/>
            <a:ext cx="3448708" cy="34129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31" y="1164614"/>
            <a:ext cx="5382597" cy="416172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8229600" y="2730320"/>
            <a:ext cx="476518" cy="5151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21228" y="631065"/>
            <a:ext cx="280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MŮJ TALENT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59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09115" y="2936383"/>
            <a:ext cx="565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6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679361"/>
            <a:ext cx="8117982" cy="549927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18209" y="1972442"/>
            <a:ext cx="293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6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0"/>
            <a:ext cx="11900079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04310" y="2414357"/>
            <a:ext cx="59487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PRIORITY</a:t>
            </a:r>
          </a:p>
          <a:p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VÝUKA ANGLICKÉHO JAZYKA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MALÉ SKUPINY DĚTÍ VE TŘÍDĚ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PROŽITKOVÉ UČENÍ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INDIVIDUÁLNÍ PŘÍSTUP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PODNĚTNÉ PROSTŘEDÍ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3683" y="1447066"/>
            <a:ext cx="4031087" cy="35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462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7987" y="872543"/>
            <a:ext cx="4945488" cy="51129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74149" y="3696237"/>
            <a:ext cx="192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MULTIBOARD</a:t>
            </a:r>
            <a:endParaRPr lang="cs-CZ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3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1379649"/>
            <a:ext cx="5254581" cy="409870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19707" y="3747752"/>
            <a:ext cx="355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MAGNETICKÁ STAVEBNICE</a:t>
            </a:r>
            <a:endParaRPr lang="cs-CZ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7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1334573"/>
            <a:ext cx="6443730" cy="418885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46220" y="3670479"/>
            <a:ext cx="332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DÍLNA PRO MALÉ KUTILY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0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54625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5" y="1510047"/>
            <a:ext cx="5344733" cy="41727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3238" y="3734873"/>
            <a:ext cx="34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ZAHRADNÍ DOMEK</a:t>
            </a:r>
            <a:endParaRPr lang="cs-CZ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0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5" y="1043187"/>
            <a:ext cx="3631842" cy="30007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2614410"/>
            <a:ext cx="4069724" cy="29106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5307" y="5190186"/>
            <a:ext cx="309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ŠKOLNÍ EXKURZE</a:t>
            </a: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8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93" y="927280"/>
            <a:ext cx="6034430" cy="47136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33341" y="3503054"/>
            <a:ext cx="328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PRO NADANÉ DĚTI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4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77</Words>
  <Application>Microsoft Office PowerPoint</Application>
  <PresentationFormat>Vlastní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Kuboňová</dc:creator>
  <cp:lastModifiedBy>Administrator</cp:lastModifiedBy>
  <cp:revision>22</cp:revision>
  <dcterms:created xsi:type="dcterms:W3CDTF">2018-02-25T19:17:26Z</dcterms:created>
  <dcterms:modified xsi:type="dcterms:W3CDTF">2018-03-01T11:09:33Z</dcterms:modified>
</cp:coreProperties>
</file>